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Source Code Pro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22" Type="http://schemas.openxmlformats.org/officeDocument/2006/relationships/font" Target="fonts/SourceCodePro-italic.fntdata"/><Relationship Id="rId21" Type="http://schemas.openxmlformats.org/officeDocument/2006/relationships/font" Target="fonts/SourceCodePro-bold.fntdata"/><Relationship Id="rId24" Type="http://schemas.openxmlformats.org/officeDocument/2006/relationships/font" Target="fonts/Oswald-regular.fntdata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39095f8be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a39095f8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39095f8be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a39095f8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39095f8b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39095f8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39095f8be_1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39095f8b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325220052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a3252200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3252200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3252200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7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Cross-Platform Web Design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2: Group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Name: 404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22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2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Index.html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24" name="Google Shape;124;p22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Was used simple html code to create web pages</a:t>
            </a:r>
            <a:endParaRPr sz="12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00" y="193225"/>
            <a:ext cx="7174373" cy="348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525" y="152400"/>
            <a:ext cx="6206074" cy="41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JS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650" y="203600"/>
            <a:ext cx="7152149" cy="46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Integration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975" y="103350"/>
            <a:ext cx="6336950" cy="38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965800" y="3930625"/>
            <a:ext cx="431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API from : Open Weather API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Shows the temperature and weather location of the R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estaurant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000" y="2692250"/>
            <a:ext cx="1274675" cy="12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Joyal Jojo - Team Leader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Charmi Boricha - Front End Designer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Sravan Suresh/Joyal jojo- Front End Developer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Valeria Kolesnikova</a:t>
            </a:r>
            <a:r>
              <a:rPr lang="en"/>
              <a:t> - User Experience Developer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</a:t>
            </a:r>
            <a:r>
              <a:rPr lang="en"/>
              <a:t>ollaboration Methods: GitHub, Discord, WhatsApp Group Chat, after class meetings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200">
        <p:pu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Organization Name: </a:t>
            </a:r>
            <a:r>
              <a:rPr lang="en"/>
              <a:t>Restaurant</a:t>
            </a:r>
            <a:r>
              <a:rPr lang="en"/>
              <a:t> &amp; Bar “Food Junction”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Purpose of Website: To attract customers and to help to choose you over other eateries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Theme: Soft beige color with many colorful pictures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Font Style/Color: ROBOTO, Raleway, Open Sans in black and greenish brown colors(headers)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675" y="1156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075" y="2907575"/>
            <a:ext cx="3898199" cy="19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100" y="396825"/>
            <a:ext cx="4128450" cy="236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Website contains 4 major pages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24525" y="1306275"/>
            <a:ext cx="304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main Home page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Menu page: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Contains 8 subpages with menu varieties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Reservation page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Contact page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250" y="1356725"/>
            <a:ext cx="5566673" cy="295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Layout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0" l="26236" r="26232" t="0"/>
          <a:stretch/>
        </p:blipFill>
        <p:spPr>
          <a:xfrm>
            <a:off x="433450" y="434175"/>
            <a:ext cx="4090928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8533" r="8541" t="0"/>
          <a:stretch/>
        </p:blipFill>
        <p:spPr>
          <a:xfrm>
            <a:off x="4695825" y="2289750"/>
            <a:ext cx="4023151" cy="240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778" y="152400"/>
            <a:ext cx="4041879" cy="198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964"/>
            <a:ext cx="9144001" cy="4517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samples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